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974" y="-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469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7855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44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76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643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78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455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65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322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933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511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18203-245E-47B0-AE33-A436B041FEA1}" type="datetimeFigureOut">
              <a:rPr lang="en-IN" smtClean="0"/>
              <a:t>01-11-2024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D3566-DD62-4B5B-A9FD-E0CBC7C4F9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599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clinitree.com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1000" t="3000" r="-22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475085-299C-9B8B-F946-90E83E65B69A}"/>
              </a:ext>
            </a:extLst>
          </p:cNvPr>
          <p:cNvSpPr txBox="1"/>
          <p:nvPr/>
        </p:nvSpPr>
        <p:spPr>
          <a:xfrm>
            <a:off x="576580" y="229215"/>
            <a:ext cx="5704840" cy="1000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rgbClr val="002060"/>
                </a:solidFill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Hands - on Training &amp; Certifications on Basic Cell Culture Technology</a:t>
            </a:r>
          </a:p>
        </p:txBody>
      </p:sp>
      <p:sp>
        <p:nvSpPr>
          <p:cNvPr id="4" name="Star: 6 Points 3">
            <a:extLst>
              <a:ext uri="{FF2B5EF4-FFF2-40B4-BE49-F238E27FC236}">
                <a16:creationId xmlns:a16="http://schemas.microsoft.com/office/drawing/2014/main" id="{C93C3370-7A6B-8DE6-77A0-1E8CAE33020F}"/>
              </a:ext>
            </a:extLst>
          </p:cNvPr>
          <p:cNvSpPr/>
          <p:nvPr/>
        </p:nvSpPr>
        <p:spPr>
          <a:xfrm rot="19810329">
            <a:off x="294418" y="1256547"/>
            <a:ext cx="1888026" cy="1934470"/>
          </a:xfrm>
          <a:prstGeom prst="star6">
            <a:avLst>
              <a:gd name="adj" fmla="val 23019"/>
              <a:gd name="hf" fmla="val 115470"/>
            </a:avLst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Winter offer</a:t>
            </a:r>
            <a:endParaRPr lang="en-IN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Algerian" panose="04020705040A02060702" pitchFamily="82" charset="0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9B810815-BD59-4BF8-C2DB-9939AF7A1946}"/>
              </a:ext>
            </a:extLst>
          </p:cNvPr>
          <p:cNvSpPr/>
          <p:nvPr/>
        </p:nvSpPr>
        <p:spPr>
          <a:xfrm rot="19810329">
            <a:off x="4483713" y="4665166"/>
            <a:ext cx="1812451" cy="2071718"/>
          </a:xfrm>
          <a:prstGeom prst="star6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Only on </a:t>
            </a:r>
          </a:p>
          <a:p>
            <a:pPr algn="ctr"/>
            <a:r>
              <a:rPr lang="en-US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1649/- </a:t>
            </a:r>
            <a:endParaRPr lang="en-IN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Algerian" panose="04020705040A02060702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6BDA87-1554-941B-597A-200DA8A73AC8}"/>
              </a:ext>
            </a:extLst>
          </p:cNvPr>
          <p:cNvSpPr txBox="1"/>
          <p:nvPr/>
        </p:nvSpPr>
        <p:spPr>
          <a:xfrm>
            <a:off x="305036" y="3145687"/>
            <a:ext cx="5362339" cy="390472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just">
              <a:lnSpc>
                <a:spcPct val="107000"/>
              </a:lnSpc>
            </a:pPr>
            <a:r>
              <a:rPr lang="en-IN" sz="3200" kern="100" dirty="0">
                <a:ln w="0"/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 Days Work Shop 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Introduction to Cell Culture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Lab Setup and Safety Procedures</a:t>
            </a:r>
            <a:endParaRPr lang="en-IN" b="1" kern="100" dirty="0">
              <a:solidFill>
                <a:srgbClr val="002060"/>
              </a:solidFill>
              <a:latin typeface="Bell MT" panose="020205030603050203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Media and Reagents for Cell Culture</a:t>
            </a:r>
            <a:endParaRPr lang="en-IN" b="1" kern="100" dirty="0">
              <a:solidFill>
                <a:srgbClr val="002060"/>
              </a:solidFill>
              <a:latin typeface="Bell MT" panose="020205030603050203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Types of Cells and Cell Lines</a:t>
            </a:r>
            <a:endParaRPr lang="en-IN" b="1" kern="100" dirty="0">
              <a:solidFill>
                <a:srgbClr val="002060"/>
              </a:solidFill>
              <a:latin typeface="Bell MT" panose="020205030603050203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Aseptic Technique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Cell Culture Procedures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Cryopreservation and Cell Banking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b="1" kern="100" dirty="0">
                <a:solidFill>
                  <a:srgbClr val="002060"/>
                </a:solidFill>
                <a:latin typeface="Bell MT" panose="020205030603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Quality Control and Troubleshooting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B5EF5D-59F3-3C5D-A760-F5A4532F4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606" y="7050410"/>
            <a:ext cx="2653139" cy="1893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E81E92-61DD-F13D-6331-FE8B205A8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47" y="7217821"/>
            <a:ext cx="2653139" cy="16756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AEF786-279F-7131-254D-F69871BFFC48}"/>
              </a:ext>
            </a:extLst>
          </p:cNvPr>
          <p:cNvSpPr txBox="1"/>
          <p:nvPr/>
        </p:nvSpPr>
        <p:spPr>
          <a:xfrm>
            <a:off x="-61622" y="9125298"/>
            <a:ext cx="68158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-: </a:t>
            </a:r>
            <a:r>
              <a:rPr lang="en-US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  <a:latin typeface="Arial Narrow" panose="020B0606020202030204" pitchFamily="34" charset="0"/>
              </a:rPr>
              <a:t>Get in Touch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:-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www.clinitree.com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,  7848035785 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E3EAA6-ADE7-5D38-C291-C473D7C8D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1169867"/>
            <a:ext cx="3161745" cy="2107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1290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</TotalTime>
  <Words>68</Words>
  <Application>Microsoft Office PowerPoint</Application>
  <PresentationFormat>A4 Paper (210x297 mm)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Algerian</vt:lpstr>
      <vt:lpstr>Arial</vt:lpstr>
      <vt:lpstr>Arial Narrow</vt:lpstr>
      <vt:lpstr>Bell MT</vt:lpstr>
      <vt:lpstr>Bodoni MT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Soumya Ranjan Ojha</dc:creator>
  <cp:lastModifiedBy>Soumya Ranjan Ojha</cp:lastModifiedBy>
  <cp:revision>7</cp:revision>
  <dcterms:created xsi:type="dcterms:W3CDTF">2024-10-28T09:16:40Z</dcterms:created>
  <dcterms:modified xsi:type="dcterms:W3CDTF">2024-11-01T05:17:46Z</dcterms:modified>
</cp:coreProperties>
</file>